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EEBE-90F7-4B36-B7E4-DF182B52B932}" type="datetimeFigureOut">
              <a:rPr lang="pt-BR" smtClean="0"/>
              <a:t>17/09/2011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7EC1-9C0C-40F2-86D0-50CF35D091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EEBE-90F7-4B36-B7E4-DF182B52B932}" type="datetimeFigureOut">
              <a:rPr lang="pt-BR" smtClean="0"/>
              <a:t>17/09/2011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7EC1-9C0C-40F2-86D0-50CF35D091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EEBE-90F7-4B36-B7E4-DF182B52B932}" type="datetimeFigureOut">
              <a:rPr lang="pt-BR" smtClean="0"/>
              <a:t>17/09/2011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7EC1-9C0C-40F2-86D0-50CF35D091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EEBE-90F7-4B36-B7E4-DF182B52B932}" type="datetimeFigureOut">
              <a:rPr lang="pt-BR" smtClean="0"/>
              <a:t>17/09/2011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7EC1-9C0C-40F2-86D0-50CF35D091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EEBE-90F7-4B36-B7E4-DF182B52B932}" type="datetimeFigureOut">
              <a:rPr lang="pt-BR" smtClean="0"/>
              <a:t>17/09/2011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7EC1-9C0C-40F2-86D0-50CF35D091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EEBE-90F7-4B36-B7E4-DF182B52B932}" type="datetimeFigureOut">
              <a:rPr lang="pt-BR" smtClean="0"/>
              <a:t>17/09/2011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7EC1-9C0C-40F2-86D0-50CF35D091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EEBE-90F7-4B36-B7E4-DF182B52B932}" type="datetimeFigureOut">
              <a:rPr lang="pt-BR" smtClean="0"/>
              <a:t>17/09/2011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7EC1-9C0C-40F2-86D0-50CF35D091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EEBE-90F7-4B36-B7E4-DF182B52B932}" type="datetimeFigureOut">
              <a:rPr lang="pt-BR" smtClean="0"/>
              <a:t>17/09/2011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7EC1-9C0C-40F2-86D0-50CF35D091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EEBE-90F7-4B36-B7E4-DF182B52B932}" type="datetimeFigureOut">
              <a:rPr lang="pt-BR" smtClean="0"/>
              <a:t>17/09/2011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7EC1-9C0C-40F2-86D0-50CF35D091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EEBE-90F7-4B36-B7E4-DF182B52B932}" type="datetimeFigureOut">
              <a:rPr lang="pt-BR" smtClean="0"/>
              <a:t>17/09/2011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7EC1-9C0C-40F2-86D0-50CF35D091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7EEBE-90F7-4B36-B7E4-DF182B52B932}" type="datetimeFigureOut">
              <a:rPr lang="pt-BR" smtClean="0"/>
              <a:t>17/09/2011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7EC1-9C0C-40F2-86D0-50CF35D0911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7EEBE-90F7-4B36-B7E4-DF182B52B932}" type="datetimeFigureOut">
              <a:rPr lang="pt-BR" smtClean="0"/>
              <a:t>17/09/2011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D7EC1-9C0C-40F2-86D0-50CF35D0911A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Office_Excel1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Gráfico I – Distribuição dos diagnósticos de internação de mulheres que apresentaram infecção em ferida operatória decorrente de parto cesáreo, Fortaleza, 2008-2010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m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08" y="1268761"/>
            <a:ext cx="8964488" cy="5544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37073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Gráfico II – Caracterização etária das mulheres que apresentaram infecção em ferida operatória decorrente de parto cesáreo, Fortaleza, 2008-2010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58938" y="1052736"/>
          <a:ext cx="8826123" cy="5472608"/>
        </p:xfrm>
        <a:graphic>
          <a:graphicData uri="http://schemas.openxmlformats.org/presentationml/2006/ole">
            <p:oleObj spid="_x0000_s1025" name="Planilha" r:id="rId3" imgW="4564361" imgH="2468920" progId="Excel.Sheet.12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Gráfico III - Distribuição de mulheres que apresentaram sinais e sintomas de infecção em ferida operatória decorrente de parto cesáreo, Fortaleza, 2008-2010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Imagem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052736"/>
            <a:ext cx="8280920" cy="5184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46365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Gráfico IV – Distribuição do sítio de infecção em mulheres que apresentaram infecção em ferida operatória decorrente de parto cesáreo, Fortaleza, 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2008-2011</a:t>
            </a:r>
            <a:endParaRPr lang="pt-B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Imagem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96752"/>
            <a:ext cx="8964488" cy="489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Times New Roman" pitchFamily="18" charset="0"/>
                <a:cs typeface="Times New Roman" pitchFamily="18" charset="0"/>
              </a:rPr>
              <a:t>Gráfico V – Distribuição do tempo de realização da cirurgia em mulheres que apresentam infecção em ferida operatória decorrente de parto cesáreo, Fortaleza, 2008-2010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Imagem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268760"/>
            <a:ext cx="8064896" cy="4320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123</Words>
  <Application>Microsoft Office PowerPoint</Application>
  <PresentationFormat>Apresentação na tela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7" baseType="lpstr">
      <vt:lpstr>Tema do Office</vt:lpstr>
      <vt:lpstr>Planilha do Microsoft Office Excel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Lydia</dc:creator>
  <cp:lastModifiedBy>Lydia</cp:lastModifiedBy>
  <cp:revision>8</cp:revision>
  <dcterms:created xsi:type="dcterms:W3CDTF">2011-09-17T15:57:23Z</dcterms:created>
  <dcterms:modified xsi:type="dcterms:W3CDTF">2011-09-17T17:31:14Z</dcterms:modified>
</cp:coreProperties>
</file>